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5F54-79FB-AAE8-5E85-9F48F413C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415C5-9D63-5D5C-976B-EC59015CF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1B75D-1437-EBF6-86E6-4B951A0F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F820-6230-0DB5-243C-9010A856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E557D-6614-426C-F37D-45793FBF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57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46A-1C89-5817-DC3B-81B3179A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B1DA0-4540-4DA8-FDA7-5F8CA6FB1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E35B5-9746-3652-582B-A46F0394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09088-9A8E-9A32-C1EC-595FB372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C6BFE-CCD9-B36A-49F6-6CC264D6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343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C08DA3-4E86-4BD0-BC69-509DE84B0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D3114-C60F-B73B-6571-A0144224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B63B9-F91E-F7F4-5B61-E82E1CC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F0E27-86D3-27BE-3042-09716FA2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25D6E-42A5-A6EF-7E5F-BABF11E3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4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00AD-EE7D-B037-90D4-D04BED20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FFE8-E63C-99B0-DC04-BF786E1D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82BEF-5C78-67FF-AA25-901E62B4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6F2C2-FD6A-DFB6-D300-BA0E15CF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0B6C-9845-6C12-7BD9-F7A1312C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61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B21A-523A-E78B-390C-A37CC8BC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0DD6B-17FE-CB2E-FE28-9886605FB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FF480-A9E9-00A4-C61C-742036A9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D73CF-854A-A74C-0C0B-76BC05F3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112D2-C21B-5D7F-FDC5-BF3DE8E6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89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34D4-DACB-BB61-6EBF-946B4573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6F3F-861D-D1B3-23CC-9C1FD57D4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885DA-7F12-6E54-0FC2-86C801EF4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87C34-473D-4915-6BF2-7A2F6EE9B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2F8CC-21EE-D053-5CA8-FDE72EE8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F4686-AF4F-DF72-718A-8CF429CA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690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DBAC-2175-5708-35BE-9ADB917EE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21F95-1F94-BFAE-86D9-FD06CDE60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3A14F-085B-FBB7-3873-830C6EA89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A65702-3E68-C7DB-E490-0B24751C9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B6E03-9155-A722-3A86-6FB6D48C6A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BA441F-8361-F70A-DD15-1D1A1962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12445-7081-5083-7997-F86A88A9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4ED73-363B-EDA5-1482-9071FBD4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74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B220-57F4-875D-594D-5199B568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FAF3B-0B8D-22D4-1E67-205CDF07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BEC85-81EA-C802-4FD2-150877D4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A00C0-E3C8-1F39-891E-782C3BBF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60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2A85C-0277-DB37-1D26-8CCD6378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7EF40-F5FA-4F5A-17D5-BCB5410F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10763-AAB9-1E1B-5131-5DBAF72F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61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FC03-A9D0-B50F-4A97-8504DA6A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EA02-90DA-5ABF-FAC2-F0744F3DE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4AAC4-430D-FD46-2E41-07B856261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4E654-1BB8-10C3-5FF8-A58FB987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08585-A2E8-680D-B4A9-2F0EB8AE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10207-0771-E61F-6310-2E52484C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30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0BD5-0A01-181F-A5C9-538DD6EE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A54DF-0613-4C51-E587-8BCDC781E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FF4D1-DB0F-ECC6-BCFD-5A657ADE9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30786-AAB4-51BD-A083-5E7DD630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197A4-53F6-AE08-7172-62555185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E7CF3-A421-41D7-A6E3-F64C3BAD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09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DE447-3B4C-C8E2-D320-9E71F9D3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CE094-47D8-9E97-48D3-CF612AA2A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FA234-9C8E-6463-ACFC-DB1980211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C6D65-29B8-4C6F-9CB7-EDBEB4CAA86F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2E8AF-B903-4F39-4C22-86588A18B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66A9-D80E-D30D-7036-4F3A4A963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0BB05-583D-4F74-B5BE-41CD109FD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37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BD07-D0FC-137E-D7A6-8833F7442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0BB5D-4B61-8E56-9491-EE427CAF17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0FC91-9ADD-6B2F-A154-8A3F5CABB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9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8078B-254E-E26C-8E6C-49104ED3C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4AED1-09C2-96D5-CEE2-2E0BA8B5F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499" r="3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4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105DE-90F2-684A-223A-2D9CCE3F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857" b="1039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1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1770A-D5CE-C6E3-7791-AA194200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r="423" b="94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2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1AB24-B771-B36A-2FBE-495B445A9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545" r="515" b="900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08CCD-4F27-E2DC-D437-B0E3F5203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t="892" r="552" b="8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A9CB3-5256-C723-CBE2-168223363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856" r="432" b="107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9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5E621-8743-FC74-FE02-838A7CB2D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AAA3D-7F9D-6AF9-68BC-0EB6D0760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5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Nishant gupta</dc:creator>
  <cp:lastModifiedBy>Nishant gupta</cp:lastModifiedBy>
  <cp:revision>1</cp:revision>
  <dcterms:created xsi:type="dcterms:W3CDTF">2025-12-31T10:39:40Z</dcterms:created>
  <dcterms:modified xsi:type="dcterms:W3CDTF">2025-12-31T10:51:51Z</dcterms:modified>
</cp:coreProperties>
</file>